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6" r:id="rId5"/>
    <p:sldId id="268" r:id="rId6"/>
    <p:sldId id="263" r:id="rId7"/>
    <p:sldId id="258" r:id="rId8"/>
    <p:sldId id="261" r:id="rId9"/>
    <p:sldId id="262" r:id="rId10"/>
    <p:sldId id="260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5728102-438D-40FF-B51C-D7E1BAAC1564}">
          <p14:sldIdLst>
            <p14:sldId id="256"/>
            <p14:sldId id="259"/>
            <p14:sldId id="257"/>
            <p14:sldId id="266"/>
            <p14:sldId id="268"/>
            <p14:sldId id="263"/>
            <p14:sldId id="258"/>
            <p14:sldId id="261"/>
            <p14:sldId id="262"/>
            <p14:sldId id="260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B5CDC-16E4-4F10-BF17-0CC30C88CA85}" v="12" dt="2024-05-29T07:23:11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une Lembrechts" userId="6e317498-38c4-44a9-8493-5e2531335e3b" providerId="ADAL" clId="{DF8B5CDC-16E4-4F10-BF17-0CC30C88CA85}"/>
    <pc:docChg chg="modSld">
      <pc:chgData name="Rhune Lembrechts" userId="6e317498-38c4-44a9-8493-5e2531335e3b" providerId="ADAL" clId="{DF8B5CDC-16E4-4F10-BF17-0CC30C88CA85}" dt="2024-05-29T07:23:11.615" v="15" actId="1076"/>
      <pc:docMkLst>
        <pc:docMk/>
      </pc:docMkLst>
      <pc:sldChg chg="addSp delSp modSp mod">
        <pc:chgData name="Rhune Lembrechts" userId="6e317498-38c4-44a9-8493-5e2531335e3b" providerId="ADAL" clId="{DF8B5CDC-16E4-4F10-BF17-0CC30C88CA85}" dt="2024-05-29T07:23:11.615" v="15" actId="1076"/>
        <pc:sldMkLst>
          <pc:docMk/>
          <pc:sldMk cId="1256329959" sldId="261"/>
        </pc:sldMkLst>
        <pc:picChg chg="mod">
          <ac:chgData name="Rhune Lembrechts" userId="6e317498-38c4-44a9-8493-5e2531335e3b" providerId="ADAL" clId="{DF8B5CDC-16E4-4F10-BF17-0CC30C88CA85}" dt="2024-05-29T07:23:04.480" v="13" actId="1076"/>
          <ac:picMkLst>
            <pc:docMk/>
            <pc:sldMk cId="1256329959" sldId="261"/>
            <ac:picMk id="4" creationId="{00000000-0000-0000-0000-000000000000}"/>
          </ac:picMkLst>
        </pc:picChg>
        <pc:picChg chg="mod">
          <ac:chgData name="Rhune Lembrechts" userId="6e317498-38c4-44a9-8493-5e2531335e3b" providerId="ADAL" clId="{DF8B5CDC-16E4-4F10-BF17-0CC30C88CA85}" dt="2024-05-29T07:23:02.036" v="12" actId="1076"/>
          <ac:picMkLst>
            <pc:docMk/>
            <pc:sldMk cId="1256329959" sldId="261"/>
            <ac:picMk id="5" creationId="{00000000-0000-0000-0000-000000000000}"/>
          </ac:picMkLst>
        </pc:picChg>
        <pc:picChg chg="mod">
          <ac:chgData name="Rhune Lembrechts" userId="6e317498-38c4-44a9-8493-5e2531335e3b" providerId="ADAL" clId="{DF8B5CDC-16E4-4F10-BF17-0CC30C88CA85}" dt="2024-05-29T07:22:43.739" v="9" actId="1076"/>
          <ac:picMkLst>
            <pc:docMk/>
            <pc:sldMk cId="1256329959" sldId="261"/>
            <ac:picMk id="8" creationId="{15828467-7BBC-55B5-BE1E-3BF8007FB430}"/>
          </ac:picMkLst>
        </pc:picChg>
        <pc:picChg chg="add del mod">
          <ac:chgData name="Rhune Lembrechts" userId="6e317498-38c4-44a9-8493-5e2531335e3b" providerId="ADAL" clId="{DF8B5CDC-16E4-4F10-BF17-0CC30C88CA85}" dt="2024-05-29T07:21:45.521" v="2" actId="478"/>
          <ac:picMkLst>
            <pc:docMk/>
            <pc:sldMk cId="1256329959" sldId="261"/>
            <ac:picMk id="1026" creationId="{9BF7A896-FC95-DB01-43FC-63790AF846E9}"/>
          </ac:picMkLst>
        </pc:picChg>
        <pc:picChg chg="add mod">
          <ac:chgData name="Rhune Lembrechts" userId="6e317498-38c4-44a9-8493-5e2531335e3b" providerId="ADAL" clId="{DF8B5CDC-16E4-4F10-BF17-0CC30C88CA85}" dt="2024-05-29T07:23:11.615" v="15" actId="1076"/>
          <ac:picMkLst>
            <pc:docMk/>
            <pc:sldMk cId="1256329959" sldId="261"/>
            <ac:picMk id="1028" creationId="{6FBF5674-29D5-16AA-1476-996F936BAB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6830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64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1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0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602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3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6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6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499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89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11885" y="634028"/>
            <a:ext cx="4798243" cy="3732835"/>
          </a:xfrm>
        </p:spPr>
        <p:txBody>
          <a:bodyPr>
            <a:normAutofit/>
          </a:bodyPr>
          <a:lstStyle/>
          <a:p>
            <a:r>
              <a:rPr lang="nl-BE" dirty="0"/>
              <a:t>Welkom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711885" y="4436462"/>
            <a:ext cx="4798243" cy="1794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Opendeurdag </a:t>
            </a:r>
            <a:r>
              <a:rPr lang="nl-BE" b="1" err="1"/>
              <a:t>i</a:t>
            </a:r>
            <a:r>
              <a:rPr lang="nl-BE" b="1" dirty="0" err="1"/>
              <a:t>K</a:t>
            </a:r>
            <a:endParaRPr lang="nl-BE" b="1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03" y="1817960"/>
            <a:ext cx="4207669" cy="34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Speelhuis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Voor- en naschoolse opvang</a:t>
            </a:r>
          </a:p>
          <a:p>
            <a:r>
              <a:rPr lang="nl-BE" dirty="0"/>
              <a:t>Elke</a:t>
            </a:r>
          </a:p>
          <a:p>
            <a:r>
              <a:rPr lang="nl-BE" dirty="0"/>
              <a:t>7 uur tot 18.30 uur</a:t>
            </a:r>
          </a:p>
          <a:p>
            <a:r>
              <a:rPr lang="nl-BE" dirty="0"/>
              <a:t>Woensdagmiddag tot 13.30u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vervoer Landelijke Kinderopvang Zandhoven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School verwittigen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School legt busvervoer vast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893570"/>
            <a:ext cx="2952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7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Lunch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Lunchpakket</a:t>
            </a:r>
          </a:p>
          <a:p>
            <a:pPr lvl="1"/>
            <a:r>
              <a:rPr lang="nl-BE" dirty="0"/>
              <a:t>Vaste middagmoeder: </a:t>
            </a:r>
            <a:r>
              <a:rPr lang="nl-BE" dirty="0" err="1"/>
              <a:t>Marijana</a:t>
            </a:r>
            <a:r>
              <a:rPr lang="nl-BE" dirty="0"/>
              <a:t> en Lieve</a:t>
            </a:r>
          </a:p>
          <a:p>
            <a:pPr lvl="1"/>
            <a:r>
              <a:rPr lang="nl-BE" dirty="0"/>
              <a:t>Hulp van kinderverzorgster</a:t>
            </a:r>
          </a:p>
        </p:txBody>
      </p:sp>
    </p:spTree>
    <p:extLst>
      <p:ext uri="{BB962C8B-B14F-4D97-AF65-F5344CB8AC3E}">
        <p14:creationId xmlns:p14="http://schemas.microsoft.com/office/powerpoint/2010/main" val="92123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Inschrijven, hoe werkt dat?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Inschrijvingsfiche</a:t>
            </a:r>
          </a:p>
          <a:p>
            <a:r>
              <a:rPr lang="nl-BE" dirty="0"/>
              <a:t>GOK-formulier: GOK = </a:t>
            </a:r>
            <a:r>
              <a:rPr lang="nl-BE" b="1" dirty="0"/>
              <a:t>G</a:t>
            </a:r>
            <a:r>
              <a:rPr lang="nl-BE" dirty="0"/>
              <a:t>elijke </a:t>
            </a:r>
            <a:r>
              <a:rPr lang="nl-BE" b="1" dirty="0"/>
              <a:t>O</a:t>
            </a:r>
            <a:r>
              <a:rPr lang="nl-BE" dirty="0"/>
              <a:t>nderwijs </a:t>
            </a:r>
            <a:r>
              <a:rPr lang="nl-BE" b="1" dirty="0"/>
              <a:t>K</a:t>
            </a:r>
            <a:r>
              <a:rPr lang="nl-BE" dirty="0"/>
              <a:t>ansen. </a:t>
            </a:r>
            <a:br>
              <a:rPr lang="nl-BE" dirty="0"/>
            </a:br>
            <a:r>
              <a:rPr lang="nl-BE" dirty="0"/>
              <a:t>Bevraging vanuit het ministerie van onderwijs</a:t>
            </a:r>
          </a:p>
          <a:p>
            <a:r>
              <a:rPr lang="nl-BE" dirty="0"/>
              <a:t>Schoolbrochure: </a:t>
            </a:r>
          </a:p>
          <a:p>
            <a:pPr lvl="1"/>
            <a:r>
              <a:rPr lang="nl-BE" dirty="0"/>
              <a:t>Schoolreglement</a:t>
            </a:r>
          </a:p>
          <a:p>
            <a:pPr lvl="1"/>
            <a:r>
              <a:rPr lang="nl-BE" dirty="0"/>
              <a:t>Brochure praktische info </a:t>
            </a:r>
          </a:p>
          <a:p>
            <a:r>
              <a:rPr lang="nl-BE" dirty="0"/>
              <a:t>GDPR: Google </a:t>
            </a:r>
            <a:r>
              <a:rPr lang="nl-BE" dirty="0" err="1"/>
              <a:t>Workspace</a:t>
            </a:r>
            <a:r>
              <a:rPr lang="nl-BE" dirty="0"/>
              <a:t>, toestemming foto’s, website, klasfoto, </a:t>
            </a:r>
            <a:r>
              <a:rPr lang="nl-BE" dirty="0" err="1"/>
              <a:t>Questi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153" y="1101580"/>
            <a:ext cx="2418635" cy="33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8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20700"/>
            <a:ext cx="5080000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Naar de praktijk</a:t>
            </a:r>
            <a:br>
              <a:rPr lang="nl-BE" dirty="0"/>
            </a:br>
            <a:r>
              <a:rPr lang="nl-BE" dirty="0"/>
              <a:t>Welkom in de </a:t>
            </a:r>
            <a:r>
              <a:rPr lang="nl-BE" b="1" dirty="0" err="1"/>
              <a:t>iK</a:t>
            </a:r>
            <a:r>
              <a:rPr lang="nl-BE" b="1" dirty="0"/>
              <a:t>-klas!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6" y="3270250"/>
            <a:ext cx="4588933" cy="34417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19300"/>
            <a:ext cx="4893733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1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l-BE" b="1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= instapklas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ik en de wereld – de wereld en ik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53FF85-29BA-C0F6-9DAA-2D443F0E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76" y="2171700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0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Kleuterteam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iK</a:t>
            </a:r>
            <a:r>
              <a:rPr lang="nl-BE" dirty="0"/>
              <a:t>-klasje: juf Katrijn</a:t>
            </a:r>
          </a:p>
          <a:p>
            <a:r>
              <a:rPr lang="nl-BE" dirty="0"/>
              <a:t>1KO: juf Katrien</a:t>
            </a:r>
          </a:p>
          <a:p>
            <a:r>
              <a:rPr lang="nl-BE" smtClean="0"/>
              <a:t>2KO: </a:t>
            </a:r>
            <a:r>
              <a:rPr lang="nl-BE" dirty="0"/>
              <a:t>juf Karen</a:t>
            </a:r>
          </a:p>
          <a:p>
            <a:r>
              <a:rPr lang="nl-BE" dirty="0" smtClean="0"/>
              <a:t>juf </a:t>
            </a:r>
            <a:r>
              <a:rPr lang="nl-BE" dirty="0"/>
              <a:t>Tine</a:t>
            </a:r>
          </a:p>
          <a:p>
            <a:r>
              <a:rPr lang="nl-BE" dirty="0"/>
              <a:t>3KO: juf Noor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r="6127"/>
          <a:stretch/>
        </p:blipFill>
        <p:spPr>
          <a:xfrm>
            <a:off x="9611471" y="159957"/>
            <a:ext cx="2158312" cy="324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84" y="159957"/>
            <a:ext cx="2158650" cy="324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97" y="1894257"/>
            <a:ext cx="2158650" cy="324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33" y="3514257"/>
            <a:ext cx="2158650" cy="324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5" y="3514257"/>
            <a:ext cx="215865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Juf Katrijn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Werkt 4/5</a:t>
            </a:r>
            <a:r>
              <a:rPr lang="nl-BE" baseline="30000" dirty="0"/>
              <a:t>e</a:t>
            </a:r>
            <a:r>
              <a:rPr lang="nl-BE" dirty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50" y="951000"/>
            <a:ext cx="215865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Juf op vrijdag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Juf Tine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0BC788-37CD-7D0A-D9C2-222F2A2EF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29" y="1428750"/>
            <a:ext cx="3024000" cy="45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Turnen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Juf Vicky</a:t>
            </a:r>
          </a:p>
          <a:p>
            <a:r>
              <a:rPr lang="nl-BE" dirty="0"/>
              <a:t>2 maal per week</a:t>
            </a:r>
          </a:p>
          <a:p>
            <a:r>
              <a:rPr lang="nl-BE" dirty="0"/>
              <a:t>Makkelijke kledij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78" y="1714500"/>
            <a:ext cx="215865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6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Instapdata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35400"/>
          </a:xfrm>
        </p:spPr>
        <p:txBody>
          <a:bodyPr>
            <a:normAutofit/>
          </a:bodyPr>
          <a:lstStyle/>
          <a:p>
            <a:r>
              <a:rPr lang="nl-BE" dirty="0"/>
              <a:t>Instapdata</a:t>
            </a:r>
          </a:p>
          <a:p>
            <a:pPr lvl="1"/>
            <a:r>
              <a:rPr lang="nl-BE" dirty="0"/>
              <a:t>2</a:t>
            </a:r>
            <a:r>
              <a:rPr lang="nl-BE"/>
              <a:t> </a:t>
            </a:r>
            <a:r>
              <a:rPr lang="nl-BE" dirty="0"/>
              <a:t>september 2024</a:t>
            </a:r>
          </a:p>
          <a:p>
            <a:pPr lvl="1"/>
            <a:r>
              <a:rPr lang="nl-BE" dirty="0"/>
              <a:t>4 november 2024</a:t>
            </a:r>
          </a:p>
          <a:p>
            <a:pPr lvl="1"/>
            <a:r>
              <a:rPr lang="nl-BE" dirty="0"/>
              <a:t>6 januari 2025</a:t>
            </a:r>
          </a:p>
          <a:p>
            <a:pPr lvl="1"/>
            <a:r>
              <a:rPr lang="nl-BE" dirty="0"/>
              <a:t>3 februari 2025</a:t>
            </a:r>
          </a:p>
          <a:p>
            <a:pPr lvl="1"/>
            <a:r>
              <a:rPr lang="nl-BE" dirty="0"/>
              <a:t>10 maart 2025</a:t>
            </a:r>
          </a:p>
          <a:p>
            <a:pPr lvl="1"/>
            <a:r>
              <a:rPr lang="nl-BE" dirty="0"/>
              <a:t>22 april 2025</a:t>
            </a:r>
          </a:p>
          <a:p>
            <a:pPr lvl="1"/>
            <a:r>
              <a:rPr lang="nl-BE" dirty="0"/>
              <a:t>2 juni 2025</a:t>
            </a:r>
          </a:p>
          <a:p>
            <a:r>
              <a:rPr lang="nl-BE" dirty="0"/>
              <a:t>Vanaf 3 jaar op ieder moment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71700"/>
            <a:ext cx="5041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0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6740655" cy="1485900"/>
          </a:xfrm>
        </p:spPr>
        <p:txBody>
          <a:bodyPr>
            <a:normAutofit/>
          </a:bodyPr>
          <a:lstStyle/>
          <a:p>
            <a:r>
              <a:rPr lang="nl-BE" dirty="0"/>
              <a:t>Samen school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4743" y="2286000"/>
            <a:ext cx="6759172" cy="3581400"/>
          </a:xfrm>
        </p:spPr>
        <p:txBody>
          <a:bodyPr>
            <a:normAutofit/>
          </a:bodyPr>
          <a:lstStyle/>
          <a:p>
            <a:r>
              <a:rPr lang="nl-BE" dirty="0"/>
              <a:t>Opvoedingsproject impuls</a:t>
            </a:r>
          </a:p>
          <a:p>
            <a:r>
              <a:rPr lang="nl-BE" dirty="0"/>
              <a:t>Oudervereniging</a:t>
            </a:r>
          </a:p>
          <a:p>
            <a:pPr lvl="1"/>
            <a:r>
              <a:rPr lang="nl-BE" dirty="0"/>
              <a:t>Website</a:t>
            </a:r>
          </a:p>
          <a:p>
            <a:pPr lvl="1"/>
            <a:r>
              <a:rPr lang="nl-BE" dirty="0"/>
              <a:t>Facebookpagina OV Impuls</a:t>
            </a:r>
          </a:p>
          <a:p>
            <a:pPr lvl="1"/>
            <a:r>
              <a:rPr lang="nl-BE" dirty="0"/>
              <a:t>Instagram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573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92" y="538386"/>
            <a:ext cx="1538039" cy="12688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62" y="2070521"/>
            <a:ext cx="1297498" cy="13018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5828467-7BBC-55B5-BE1E-3BF8007FB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507" y="5343287"/>
            <a:ext cx="1281813" cy="12818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8" name="Picture 4" descr="Free vector instagram icon">
            <a:extLst>
              <a:ext uri="{FF2B5EF4-FFF2-40B4-BE49-F238E27FC236}">
                <a16:creationId xmlns:a16="http://schemas.microsoft.com/office/drawing/2014/main" id="{6FBF5674-29D5-16AA-1476-996F936BA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9" t="14702" r="15275" b="13908"/>
          <a:stretch/>
        </p:blipFill>
        <p:spPr bwMode="auto">
          <a:xfrm>
            <a:off x="9222732" y="3632632"/>
            <a:ext cx="1425357" cy="14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2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Informatie van de overheid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Maximumfactuur voor uitstappen - € 55</a:t>
            </a:r>
          </a:p>
          <a:p>
            <a:r>
              <a:rPr lang="nl-BE" dirty="0"/>
              <a:t>Van de kleuterschool naar de lagere school</a:t>
            </a:r>
          </a:p>
          <a:p>
            <a:pPr lvl="1"/>
            <a:r>
              <a:rPr lang="nl-BE" dirty="0"/>
              <a:t>290 halve dagen aanwezig in de derde kleuterklas</a:t>
            </a:r>
          </a:p>
          <a:p>
            <a:pPr lvl="1"/>
            <a:r>
              <a:rPr lang="nl-BE" dirty="0"/>
              <a:t>Voldoende Nederlands kennen (KOALA)</a:t>
            </a:r>
          </a:p>
          <a:p>
            <a:r>
              <a:rPr lang="nl-BE" dirty="0"/>
              <a:t>Leerplanconcept ZILL</a:t>
            </a:r>
          </a:p>
          <a:p>
            <a:pPr marL="530352" lvl="1" indent="0">
              <a:buNone/>
            </a:pPr>
            <a:endParaRPr lang="nl-BE" dirty="0"/>
          </a:p>
        </p:txBody>
      </p:sp>
      <p:pic>
        <p:nvPicPr>
          <p:cNvPr id="1026" name="Picture 2" descr="Afbeeldingsresultaat voor z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305300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116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Impuls">
      <a:dk1>
        <a:srgbClr val="49711E"/>
      </a:dk1>
      <a:lt1>
        <a:srgbClr val="93D050"/>
      </a:lt1>
      <a:dk2>
        <a:srgbClr val="49711E"/>
      </a:dk2>
      <a:lt2>
        <a:srgbClr val="EFEDE3"/>
      </a:lt2>
      <a:accent1>
        <a:srgbClr val="49711E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321</TotalTime>
  <Words>180</Words>
  <Application>Microsoft Office PowerPoint</Application>
  <PresentationFormat>Breedbeeld</PresentationFormat>
  <Paragraphs>60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Calibri</vt:lpstr>
      <vt:lpstr>Franklin Gothic Book</vt:lpstr>
      <vt:lpstr>Wingdings</vt:lpstr>
      <vt:lpstr>Crop</vt:lpstr>
      <vt:lpstr>Welkom</vt:lpstr>
      <vt:lpstr>iK = instapklas</vt:lpstr>
      <vt:lpstr>Kleuterteam</vt:lpstr>
      <vt:lpstr>Juf Katrijn</vt:lpstr>
      <vt:lpstr>Juf op vrijdag</vt:lpstr>
      <vt:lpstr>Turnen </vt:lpstr>
      <vt:lpstr>Instapdata</vt:lpstr>
      <vt:lpstr>Samen school maken</vt:lpstr>
      <vt:lpstr>Informatie van de overheid</vt:lpstr>
      <vt:lpstr>Het Speelhuis</vt:lpstr>
      <vt:lpstr>Lunch</vt:lpstr>
      <vt:lpstr>Inschrijven, hoe werkt dat?</vt:lpstr>
      <vt:lpstr>Naar de praktijk Welkom in de iK-klas!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hans@zandlopernijlen.be</cp:lastModifiedBy>
  <cp:revision>23</cp:revision>
  <dcterms:created xsi:type="dcterms:W3CDTF">2019-06-14T06:29:49Z</dcterms:created>
  <dcterms:modified xsi:type="dcterms:W3CDTF">2024-06-04T07:03:42Z</dcterms:modified>
</cp:coreProperties>
</file>